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62" r:id="rId4"/>
    <p:sldId id="258" r:id="rId5"/>
    <p:sldId id="260" r:id="rId6"/>
    <p:sldId id="259" r:id="rId7"/>
    <p:sldId id="267" r:id="rId8"/>
    <p:sldId id="264" r:id="rId9"/>
    <p:sldId id="265" r:id="rId10"/>
    <p:sldId id="266" r:id="rId11"/>
    <p:sldId id="26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412" autoAdjust="0"/>
  </p:normalViewPr>
  <p:slideViewPr>
    <p:cSldViewPr>
      <p:cViewPr varScale="1">
        <p:scale>
          <a:sx n="68" d="100"/>
          <a:sy n="68" d="100"/>
        </p:scale>
        <p:origin x="-1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3CEDD-53D5-4D63-A8C4-A88EE4E5F1C7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2307C-609D-4B2D-92FC-442E5790C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B79BB-01EC-4B97-8F72-4CFF04439626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6A684-0C8B-4B2C-B7C6-60302CA02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C6C43-A557-43F2-98B0-4ACDBE43C755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104D2-841B-4A87-8A99-4AD863141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3BA12-8DE9-40FC-8E58-C7D59BB52B8D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8E30C-2F69-40FE-B76D-9FAE032C9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9C4C1-2CAB-447D-A8B2-04B0051F7F79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9D113-9D92-43AE-9240-F5CC03D3C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6B2E7-F333-4A0B-9B0E-946E2CFD746A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5914D-59D4-40DE-B447-E5DA1AAFE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E3BE9-49FD-4172-B62F-FCA598C3183F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4357D-81D0-447E-9761-FF4981739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B6582-82CD-4280-B555-A5CDAA256524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03BBA-946C-445C-A3E2-888C6D547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30A7D-9AAE-4F48-9CDD-E15FAC67587A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74A5E-5781-43A3-9C3C-966938C4C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DBA6C-B8EB-4AAA-B0CB-85A1CEA52AD2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39A9C-A9FC-4FB2-B9A9-CB3557F92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EAB17-C926-4CF0-AE4A-84BB3845F090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80B75-08B2-48B1-9C1F-5ECE3EFF1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2DA848-7C37-471E-BB44-D2719133F3D6}" type="datetimeFigureOut">
              <a:rPr lang="ru-RU"/>
              <a:pPr>
                <a:defRPr/>
              </a:pPr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928E2D-A013-44BF-9057-16563716D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К</a:t>
            </a:r>
            <a:r>
              <a:rPr lang="tt-RU" sz="4000" smtClean="0">
                <a:latin typeface="Arial" charset="0"/>
              </a:rPr>
              <a:t>өлдергечләр-безнең дусларыбыз</a:t>
            </a:r>
            <a:endParaRPr lang="ru-RU" sz="4000" smtClean="0">
              <a:latin typeface="Arial" charset="0"/>
            </a:endParaRPr>
          </a:p>
        </p:txBody>
      </p:sp>
      <p:sp>
        <p:nvSpPr>
          <p:cNvPr id="1331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5" name="Picture 4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773238"/>
            <a:ext cx="5634038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757363"/>
          </a:xfrm>
        </p:spPr>
        <p:txBody>
          <a:bodyPr/>
          <a:lstStyle/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ru-RU" sz="12800" smtClean="0">
                <a:solidFill>
                  <a:schemeClr val="hlink"/>
                </a:solidFill>
                <a:latin typeface="Arial" charset="0"/>
              </a:rPr>
              <a:t>Сыерчык</a:t>
            </a:r>
          </a:p>
        </p:txBody>
      </p:sp>
      <p:pic>
        <p:nvPicPr>
          <p:cNvPr id="21507" name="Picture 5" descr="prev8_19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4005263"/>
            <a:ext cx="2303463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395288" y="2636838"/>
            <a:ext cx="8229600" cy="1143000"/>
          </a:xfrm>
        </p:spPr>
        <p:txBody>
          <a:bodyPr/>
          <a:lstStyle/>
          <a:p>
            <a:pPr eaLnBrk="1" hangingPunct="1"/>
            <a:endParaRPr lang="ru-RU" b="1" smtClean="0"/>
          </a:p>
        </p:txBody>
      </p:sp>
      <p:pic>
        <p:nvPicPr>
          <p:cNvPr id="22530" name="Picture 17" descr="57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412875"/>
            <a:ext cx="4608512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539750" y="1412875"/>
            <a:ext cx="8229600" cy="1143000"/>
          </a:xfrm>
        </p:spPr>
        <p:txBody>
          <a:bodyPr/>
          <a:lstStyle/>
          <a:p>
            <a:pPr eaLnBrk="1" hangingPunct="1"/>
            <a:r>
              <a:rPr lang="tt-RU" sz="9600" b="1" i="1" smtClean="0">
                <a:solidFill>
                  <a:srgbClr val="FF0000"/>
                </a:solidFill>
                <a:latin typeface="Arial" charset="0"/>
              </a:rPr>
              <a:t>Авазлар һәм хәрефләр</a:t>
            </a:r>
            <a:endParaRPr lang="ru-RU" sz="9600" b="1" i="1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4338" name="Picture 3" descr="prev8_19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3789363"/>
            <a:ext cx="3073400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3644900"/>
            <a:ext cx="238442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4288" y="1700213"/>
            <a:ext cx="8435975" cy="1143000"/>
          </a:xfrm>
        </p:spPr>
        <p:txBody>
          <a:bodyPr/>
          <a:lstStyle/>
          <a:p>
            <a:pPr algn="l" eaLnBrk="1" hangingPunct="1"/>
            <a:r>
              <a:rPr lang="tt-RU" sz="5400" b="1" dirty="0" smtClean="0">
                <a:latin typeface="Arial" charset="0"/>
              </a:rPr>
              <a:t>           </a:t>
            </a:r>
            <a:br>
              <a:rPr lang="tt-RU" sz="5400" b="1" dirty="0" smtClean="0">
                <a:latin typeface="Arial" charset="0"/>
              </a:rPr>
            </a:br>
            <a:r>
              <a:rPr lang="tt-RU" sz="5400" b="1" dirty="0" smtClean="0">
                <a:latin typeface="Arial" charset="0"/>
              </a:rPr>
              <a:t>          </a:t>
            </a:r>
            <a:r>
              <a:rPr lang="tt-RU" sz="5400" b="1" dirty="0" smtClean="0">
                <a:solidFill>
                  <a:schemeClr val="accent2"/>
                </a:solidFill>
                <a:latin typeface="Arial" charset="0"/>
              </a:rPr>
              <a:t>Сузык авазлар</a:t>
            </a:r>
            <a:r>
              <a:rPr lang="tt-RU" sz="5400" b="1" dirty="0" smtClean="0">
                <a:latin typeface="Arial" charset="0"/>
              </a:rPr>
              <a:t/>
            </a:r>
            <a:br>
              <a:rPr lang="tt-RU" sz="5400" b="1" dirty="0" smtClean="0">
                <a:latin typeface="Arial" charset="0"/>
              </a:rPr>
            </a:br>
            <a:r>
              <a:rPr lang="tt-RU" sz="5400" b="1" dirty="0" smtClean="0">
                <a:latin typeface="Arial" charset="0"/>
              </a:rPr>
              <a:t>           </a:t>
            </a:r>
            <a:r>
              <a:rPr lang="tt-RU" sz="5400" b="1" dirty="0" smtClean="0">
                <a:solidFill>
                  <a:schemeClr val="hlink"/>
                </a:solidFill>
                <a:latin typeface="Arial" charset="0"/>
              </a:rPr>
              <a:t>а    у    о   ы</a:t>
            </a:r>
            <a:br>
              <a:rPr lang="tt-RU" sz="5400" b="1" dirty="0" smtClean="0">
                <a:solidFill>
                  <a:schemeClr val="hlink"/>
                </a:solidFill>
                <a:latin typeface="Arial" charset="0"/>
              </a:rPr>
            </a:br>
            <a:r>
              <a:rPr lang="tt-RU" sz="5400" b="1" dirty="0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tt-RU" sz="5400" b="1" dirty="0" smtClean="0">
                <a:solidFill>
                  <a:schemeClr val="hlink"/>
                </a:solidFill>
                <a:latin typeface="Arial" charset="0"/>
              </a:rPr>
            </a:br>
            <a:r>
              <a:rPr lang="tt-RU" sz="5400" b="1" dirty="0" smtClean="0">
                <a:solidFill>
                  <a:schemeClr val="hlink"/>
                </a:solidFill>
                <a:latin typeface="Arial" charset="0"/>
              </a:rPr>
              <a:t>           ә    ү    </a:t>
            </a:r>
            <a:r>
              <a:rPr lang="tt-RU" sz="5400" b="1" dirty="0">
                <a:solidFill>
                  <a:schemeClr val="hlink"/>
                </a:solidFill>
                <a:latin typeface="Arial" charset="0"/>
              </a:rPr>
              <a:t>ө   э(е</a:t>
            </a:r>
            <a:r>
              <a:rPr lang="tt-RU" sz="5400" b="1" dirty="0" smtClean="0">
                <a:solidFill>
                  <a:schemeClr val="hlink"/>
                </a:solidFill>
                <a:latin typeface="Arial" charset="0"/>
              </a:rPr>
              <a:t>)</a:t>
            </a:r>
            <a:r>
              <a:rPr lang="tt-RU" sz="5400" b="1" dirty="0" smtClean="0">
                <a:solidFill>
                  <a:schemeClr val="hlink"/>
                </a:solidFill>
                <a:latin typeface="Arial" charset="0"/>
              </a:rPr>
              <a:t> и</a:t>
            </a:r>
            <a:endParaRPr lang="ru-RU" sz="5400" b="1" dirty="0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5362" name="Oval 28"/>
          <p:cNvSpPr>
            <a:spLocks noChangeArrowheads="1"/>
          </p:cNvSpPr>
          <p:nvPr/>
        </p:nvSpPr>
        <p:spPr bwMode="auto">
          <a:xfrm>
            <a:off x="1042988" y="3644900"/>
            <a:ext cx="720725" cy="6477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42988" y="1989138"/>
            <a:ext cx="785812" cy="7143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ьная выноска 6"/>
          <p:cNvSpPr/>
          <p:nvPr/>
        </p:nvSpPr>
        <p:spPr>
          <a:xfrm>
            <a:off x="1547813" y="3068638"/>
            <a:ext cx="142875" cy="357187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2871788"/>
          </a:xfrm>
        </p:spPr>
        <p:txBody>
          <a:bodyPr/>
          <a:lstStyle/>
          <a:p>
            <a:pPr eaLnBrk="1" hangingPunct="1"/>
            <a:r>
              <a:rPr lang="tt-RU" sz="4800" b="1" smtClean="0">
                <a:latin typeface="Arial" charset="0"/>
              </a:rPr>
              <a:t/>
            </a:r>
            <a:br>
              <a:rPr lang="tt-RU" sz="4800" b="1" smtClean="0">
                <a:latin typeface="Arial" charset="0"/>
              </a:rPr>
            </a:br>
            <a:r>
              <a:rPr lang="tt-RU" sz="4800" b="1" smtClean="0">
                <a:latin typeface="Arial" charset="0"/>
              </a:rPr>
              <a:t/>
            </a:r>
            <a:br>
              <a:rPr lang="tt-RU" sz="4800" b="1" smtClean="0">
                <a:latin typeface="Arial" charset="0"/>
              </a:rPr>
            </a:br>
            <a:r>
              <a:rPr lang="tt-RU" sz="4800" b="1" smtClean="0">
                <a:latin typeface="Arial" charset="0"/>
              </a:rPr>
              <a:t/>
            </a:r>
            <a:br>
              <a:rPr lang="tt-RU" sz="4800" b="1" smtClean="0">
                <a:latin typeface="Arial" charset="0"/>
              </a:rPr>
            </a:br>
            <a:r>
              <a:rPr lang="tt-RU" sz="4800" b="1" smtClean="0">
                <a:solidFill>
                  <a:schemeClr val="accent2"/>
                </a:solidFill>
                <a:latin typeface="Arial" charset="0"/>
              </a:rPr>
              <a:t>Тартык авазлар</a:t>
            </a:r>
            <a:r>
              <a:rPr lang="tt-RU" sz="4800" b="1" smtClean="0">
                <a:latin typeface="Arial" charset="0"/>
              </a:rPr>
              <a:t/>
            </a:r>
            <a:br>
              <a:rPr lang="tt-RU" sz="4800" b="1" smtClean="0">
                <a:latin typeface="Arial" charset="0"/>
              </a:rPr>
            </a:br>
            <a:r>
              <a:rPr lang="tt-RU" sz="4800" b="1" smtClean="0">
                <a:latin typeface="Arial" charset="0"/>
              </a:rPr>
              <a:t/>
            </a:r>
            <a:br>
              <a:rPr lang="tt-RU" sz="4800" b="1" smtClean="0">
                <a:latin typeface="Arial" charset="0"/>
              </a:rPr>
            </a:br>
            <a:r>
              <a:rPr lang="tt-RU" sz="4800" b="1" smtClean="0">
                <a:latin typeface="Arial" charset="0"/>
              </a:rPr>
              <a:t>         </a:t>
            </a:r>
            <a:r>
              <a:rPr lang="tt-RU" sz="4800" b="1" smtClean="0">
                <a:solidFill>
                  <a:schemeClr val="hlink"/>
                </a:solidFill>
                <a:latin typeface="Arial" charset="0"/>
              </a:rPr>
              <a:t>Н   Л  М  Р  Й  Ң  Д  З Г   В   Б   </a:t>
            </a:r>
            <a:r>
              <a:rPr lang="ru-RU" sz="4800" b="1" smtClean="0">
                <a:solidFill>
                  <a:schemeClr val="hlink"/>
                </a:solidFill>
                <a:latin typeface="Arial" charset="0"/>
              </a:rPr>
              <a:t>Ж    </a:t>
            </a:r>
            <a:r>
              <a:rPr lang="tt-RU" sz="4800" b="1" smtClean="0">
                <a:solidFill>
                  <a:schemeClr val="hlink"/>
                </a:solidFill>
                <a:latin typeface="Arial" charset="0"/>
              </a:rPr>
              <a:t>Җ</a:t>
            </a:r>
            <a:br>
              <a:rPr lang="tt-RU" sz="4800" b="1" smtClean="0">
                <a:solidFill>
                  <a:schemeClr val="hlink"/>
                </a:solidFill>
                <a:latin typeface="Arial" charset="0"/>
              </a:rPr>
            </a:br>
            <a:r>
              <a:rPr lang="tt-RU" sz="4800" b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tt-RU" sz="4800" b="1" smtClean="0">
                <a:solidFill>
                  <a:schemeClr val="hlink"/>
                </a:solidFill>
                <a:latin typeface="Arial" charset="0"/>
              </a:rPr>
            </a:br>
            <a:r>
              <a:rPr lang="tt-RU" sz="4800" b="1" smtClean="0">
                <a:solidFill>
                  <a:schemeClr val="hlink"/>
                </a:solidFill>
                <a:latin typeface="Arial" charset="0"/>
              </a:rPr>
              <a:t>   Т  С   К  Ф   П   Ш</a:t>
            </a:r>
            <a:br>
              <a:rPr lang="tt-RU" sz="4800" b="1" smtClean="0">
                <a:solidFill>
                  <a:schemeClr val="hlink"/>
                </a:solidFill>
                <a:latin typeface="Arial" charset="0"/>
              </a:rPr>
            </a:br>
            <a:endParaRPr lang="ru-RU" sz="4800" b="1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1042988" y="1844675"/>
            <a:ext cx="720725" cy="727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7200"/>
              <a:t> 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042988" y="3860800"/>
            <a:ext cx="792162" cy="792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388" name="Picture 5" descr="prev8_19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4686300"/>
            <a:ext cx="2303462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Oval 7"/>
          <p:cNvSpPr>
            <a:spLocks noChangeArrowheads="1"/>
          </p:cNvSpPr>
          <p:nvPr/>
        </p:nvSpPr>
        <p:spPr bwMode="auto">
          <a:xfrm>
            <a:off x="1403350" y="2133600"/>
            <a:ext cx="73025" cy="1428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2708275"/>
            <a:ext cx="8229600" cy="1143000"/>
          </a:xfrm>
        </p:spPr>
        <p:txBody>
          <a:bodyPr/>
          <a:lstStyle/>
          <a:p>
            <a:pPr marL="838200" indent="-838200" eaLnBrk="1" hangingPunct="1"/>
            <a:r>
              <a:rPr lang="ru-RU" sz="3600" b="1" smtClean="0">
                <a:latin typeface="Arial" charset="0"/>
              </a:rPr>
              <a:t> </a:t>
            </a: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1.Җәмилә, Җамал урманга җиләккә баралар.</a:t>
            </a:r>
            <a:br>
              <a:rPr lang="ru-RU" sz="36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sz="36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 2. Җәмил белән Энҗе мәктәптә укыйлар.</a:t>
            </a:r>
            <a:br>
              <a:rPr lang="ru-RU" sz="36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sz="36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 3. Наҗия белән Таҗи бик матур җырлыйлар.</a:t>
            </a:r>
            <a:endParaRPr lang="ru-RU" sz="16600" b="1" smtClean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50825" y="1773238"/>
            <a:ext cx="8229600" cy="1143000"/>
          </a:xfrm>
        </p:spPr>
        <p:txBody>
          <a:bodyPr/>
          <a:lstStyle/>
          <a:p>
            <a:pPr eaLnBrk="1" hangingPunct="1"/>
            <a:r>
              <a:rPr lang="tt-RU" sz="6000" b="1" smtClean="0">
                <a:latin typeface="Arial" charset="0"/>
              </a:rPr>
              <a:t>Җ</a:t>
            </a:r>
            <a:r>
              <a:rPr lang="tt-RU" sz="6000" b="1" smtClean="0">
                <a:solidFill>
                  <a:schemeClr val="accent2"/>
                </a:solidFill>
                <a:latin typeface="Arial" charset="0"/>
              </a:rPr>
              <a:t>ы</a:t>
            </a:r>
            <a:r>
              <a:rPr lang="tt-RU" sz="6000" b="1" smtClean="0">
                <a:latin typeface="Arial" charset="0"/>
              </a:rPr>
              <a:t>й - җ.й - җ.й - җ.й.</a:t>
            </a:r>
            <a:br>
              <a:rPr lang="tt-RU" sz="6000" b="1" smtClean="0">
                <a:latin typeface="Arial" charset="0"/>
              </a:rPr>
            </a:br>
            <a:r>
              <a:rPr lang="tt-RU" sz="6000" b="1" smtClean="0">
                <a:latin typeface="Arial" charset="0"/>
              </a:rPr>
              <a:t/>
            </a:r>
            <a:br>
              <a:rPr lang="tt-RU" sz="6000" b="1" smtClean="0">
                <a:latin typeface="Arial" charset="0"/>
              </a:rPr>
            </a:br>
            <a:r>
              <a:rPr lang="tt-RU" sz="6000" b="1" smtClean="0">
                <a:latin typeface="Arial" charset="0"/>
              </a:rPr>
              <a:t>Җи</a:t>
            </a:r>
            <a:r>
              <a:rPr lang="tt-RU" sz="6000" b="1" smtClean="0">
                <a:solidFill>
                  <a:schemeClr val="hlink"/>
                </a:solidFill>
                <a:latin typeface="Arial" charset="0"/>
              </a:rPr>
              <a:t>м</a:t>
            </a:r>
            <a:r>
              <a:rPr lang="tt-RU" sz="6000" b="1" smtClean="0">
                <a:latin typeface="Arial" charset="0"/>
              </a:rPr>
              <a:t> – җи. – җи. – җи. </a:t>
            </a:r>
            <a:endParaRPr lang="ru-RU" sz="6000" b="1" smtClean="0">
              <a:latin typeface="Arial" charset="0"/>
            </a:endParaRPr>
          </a:p>
        </p:txBody>
      </p:sp>
      <p:pic>
        <p:nvPicPr>
          <p:cNvPr id="18434" name="Picture 3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221163"/>
            <a:ext cx="2732088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6" name="Picture 4" descr="j018560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133600"/>
            <a:ext cx="1797050" cy="1800225"/>
          </a:xfrm>
          <a:ln/>
        </p:spPr>
      </p:pic>
      <p:pic>
        <p:nvPicPr>
          <p:cNvPr id="23557" name="Picture 5" descr="j02129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349500"/>
            <a:ext cx="2303462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j02819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4221163"/>
            <a:ext cx="2185988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j03008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2133600"/>
            <a:ext cx="2376488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 descr="j030549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4149725"/>
            <a:ext cx="2033588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 descr="j029382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2276475"/>
            <a:ext cx="23399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395288" y="4292600"/>
            <a:ext cx="1835150" cy="1439863"/>
          </a:xfrm>
          <a:prstGeom prst="triangle">
            <a:avLst>
              <a:gd name="adj" fmla="val 50000"/>
            </a:avLst>
          </a:prstGeom>
          <a:solidFill>
            <a:srgbClr val="0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Picture 4" descr="P115028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t="12708" r="7713" b="13104"/>
          <a:stretch>
            <a:fillRect/>
          </a:stretch>
        </p:blipFill>
        <p:spPr>
          <a:xfrm>
            <a:off x="1403350" y="1412875"/>
            <a:ext cx="6035675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Picture 4" descr="P115028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b="50699"/>
          <a:stretch>
            <a:fillRect/>
          </a:stretch>
        </p:blipFill>
        <p:spPr>
          <a:xfrm>
            <a:off x="1619250" y="1412875"/>
            <a:ext cx="6035675" cy="42481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25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Көлдергечләр-безнең дусларыбыз</vt:lpstr>
      <vt:lpstr>Авазлар һәм хәрефләр</vt:lpstr>
      <vt:lpstr>                      Сузык авазлар            а    у    о   ы             ә    ү    ө   э(е) и</vt:lpstr>
      <vt:lpstr>   Тартык авазлар           Н   Л  М  Р  Й  Ң  Д  З Г   В   Б   Ж    Җ     Т  С   К  Ф   П   Ш </vt:lpstr>
      <vt:lpstr> 1.Җәмилә, Җамал урманга җиләккә баралар.   2. Җәмил белән Энҗе мәктәптә укыйлар.   3. Наҗия белән Таҗи бик матур җырлыйлар.</vt:lpstr>
      <vt:lpstr>Җый - җ.й - җ.й - җ.й.  Җим – җи. – җи. – җи.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Разрядлы кушылучылар суммасы</dc:title>
  <dc:creator>Шадчинская СОШ</dc:creator>
  <cp:lastModifiedBy>Шадчинская СОШ</cp:lastModifiedBy>
  <cp:revision>15</cp:revision>
  <dcterms:created xsi:type="dcterms:W3CDTF">2011-12-10T07:44:11Z</dcterms:created>
  <dcterms:modified xsi:type="dcterms:W3CDTF">2013-01-21T14:16:49Z</dcterms:modified>
</cp:coreProperties>
</file>